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1" r:id="rId2"/>
    <p:sldId id="280" r:id="rId3"/>
    <p:sldId id="265" r:id="rId4"/>
    <p:sldId id="281" r:id="rId5"/>
    <p:sldId id="279" r:id="rId6"/>
    <p:sldId id="267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6B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8/6/2024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ΒΙΝΣΕΝΤ ΒΑΝ ΓΚΟΓΚ</a:t>
            </a:r>
            <a:endParaRPr lang="el-GR" b="1" dirty="0"/>
          </a:p>
        </p:txBody>
      </p:sp>
      <p:sp>
        <p:nvSpPr>
          <p:cNvPr id="11" name="10 - Θέση κειμένου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4464496" cy="2016224"/>
          </a:xfrm>
        </p:spPr>
        <p:txBody>
          <a:bodyPr/>
          <a:lstStyle/>
          <a:p>
            <a:pPr algn="just"/>
            <a:r>
              <a:rPr lang="el-GR" sz="1400" b="0" dirty="0" smtClean="0">
                <a:solidFill>
                  <a:schemeClr val="accent1">
                    <a:lumMod val="75000"/>
                  </a:schemeClr>
                </a:solidFill>
              </a:rPr>
              <a:t>Ο </a:t>
            </a:r>
            <a:r>
              <a:rPr lang="el-GR" sz="1400" dirty="0" smtClean="0">
                <a:solidFill>
                  <a:schemeClr val="accent1">
                    <a:lumMod val="75000"/>
                  </a:schemeClr>
                </a:solidFill>
              </a:rPr>
              <a:t>Βίνσεντ βαν Γκογκ (30 Μαρτίου 1853 – 29 Ιουλίου 1890) ήταν Ολλανδός ζωγράφος. Εν ζωή, το έργο του δεν σημείωσε επιτυχία ούτε ο ίδιος αναγνωρίστηκε ως σημαντικός καλλιτέχνης. Ωστόσο, μετά το θάνατό του, η φήμη του εξαπλώθηκε πολύ γρήγορα και σήμερα αναγνωρίζεται ως ένας από τους σημαντικότερους ζωγράφους όλων των εποχών</a:t>
            </a:r>
            <a:r>
              <a:rPr lang="el-GR" sz="1400" dirty="0" smtClean="0">
                <a:solidFill>
                  <a:schemeClr val="accent1">
                    <a:lumMod val="75000"/>
                  </a:schemeClr>
                </a:solidFill>
              </a:rPr>
              <a:t>. (</a:t>
            </a:r>
            <a:r>
              <a:rPr lang="el-GR" sz="1400" b="0" dirty="0" smtClean="0"/>
              <a:t>πηγή: </a:t>
            </a:r>
            <a:r>
              <a:rPr lang="en-US" sz="1400" b="0" dirty="0" smtClean="0"/>
              <a:t>www.vggallery.com</a:t>
            </a:r>
            <a:r>
              <a:rPr lang="el-GR" sz="1400" b="0" dirty="0" smtClean="0"/>
              <a:t>)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15 - Θέση περιεχομένου" descr="Capture5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13749" y="3212976"/>
            <a:ext cx="2666163" cy="3358843"/>
          </a:xfrm>
        </p:spPr>
      </p:pic>
      <p:pic>
        <p:nvPicPr>
          <p:cNvPr id="15" name="14 - Θέση περιεχομένου" descr="Capture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268760"/>
            <a:ext cx="3191328" cy="51426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ΗΛΙΟΤΡΟΠΙΑ (1888)</a:t>
            </a:r>
            <a:endParaRPr lang="el-GR" dirty="0"/>
          </a:p>
        </p:txBody>
      </p:sp>
      <p:pic>
        <p:nvPicPr>
          <p:cNvPr id="6" name="5 - Εικόνα" descr="Captur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908720"/>
            <a:ext cx="4427984" cy="5949280"/>
          </a:xfrm>
          <a:prstGeom prst="rect">
            <a:avLst/>
          </a:prstGeom>
        </p:spPr>
      </p:pic>
      <p:pic>
        <p:nvPicPr>
          <p:cNvPr id="7" name="6 - Εικόνα" descr="HELI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4572000" cy="5949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980728"/>
          </a:xfrm>
        </p:spPr>
        <p:txBody>
          <a:bodyPr/>
          <a:lstStyle/>
          <a:p>
            <a:r>
              <a:rPr lang="el-GR" dirty="0" smtClean="0"/>
              <a:t>ΕΝΑΣΤΡΗ ΝΥΧΤΑ (1889)</a:t>
            </a:r>
            <a:endParaRPr lang="el-GR" dirty="0"/>
          </a:p>
        </p:txBody>
      </p:sp>
      <p:pic>
        <p:nvPicPr>
          <p:cNvPr id="6" name="5 - Εικόνα" descr="Capture13.JPG"/>
          <p:cNvPicPr>
            <a:picLocks noChangeAspect="1"/>
          </p:cNvPicPr>
          <p:nvPr/>
        </p:nvPicPr>
        <p:blipFill>
          <a:blip r:embed="rId2" cstate="print"/>
          <a:srcRect t="19550"/>
          <a:stretch>
            <a:fillRect/>
          </a:stretch>
        </p:blipFill>
        <p:spPr>
          <a:xfrm>
            <a:off x="251520" y="908720"/>
            <a:ext cx="8640960" cy="5949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980728"/>
          </a:xfrm>
        </p:spPr>
        <p:txBody>
          <a:bodyPr/>
          <a:lstStyle/>
          <a:p>
            <a:pPr algn="ctr"/>
            <a:r>
              <a:rPr lang="el-GR" dirty="0" smtClean="0"/>
              <a:t>ΙΡΙΔΕΣ (1889)</a:t>
            </a:r>
            <a:endParaRPr lang="el-GR" dirty="0"/>
          </a:p>
        </p:txBody>
      </p:sp>
      <p:pic>
        <p:nvPicPr>
          <p:cNvPr id="6" name="5 - Εικόνα" descr="Capture19.JPG"/>
          <p:cNvPicPr>
            <a:picLocks noChangeAspect="1"/>
          </p:cNvPicPr>
          <p:nvPr/>
        </p:nvPicPr>
        <p:blipFill>
          <a:blip r:embed="rId2" cstate="print"/>
          <a:srcRect t="19550"/>
          <a:stretch>
            <a:fillRect/>
          </a:stretch>
        </p:blipFill>
        <p:spPr>
          <a:xfrm>
            <a:off x="467544" y="1124744"/>
            <a:ext cx="8280920" cy="57332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0" y="116632"/>
            <a:ext cx="8892480" cy="9361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ΑΝΘΙΣΜΕΝΗ ΑΜΥΓΔΑΛΙΑ (1890)</a:t>
            </a:r>
            <a:endParaRPr lang="el-GR" dirty="0"/>
          </a:p>
        </p:txBody>
      </p:sp>
      <p:pic>
        <p:nvPicPr>
          <p:cNvPr id="6" name="5 - Εικόνα" descr="Capture17.JPG"/>
          <p:cNvPicPr>
            <a:picLocks noChangeAspect="1"/>
          </p:cNvPicPr>
          <p:nvPr/>
        </p:nvPicPr>
        <p:blipFill>
          <a:blip r:embed="rId2" cstate="print"/>
          <a:srcRect l="1020" t="19550" r="1061" b="1701"/>
          <a:stretch>
            <a:fillRect/>
          </a:stretch>
        </p:blipFill>
        <p:spPr>
          <a:xfrm>
            <a:off x="323528" y="1196752"/>
            <a:ext cx="8424936" cy="56612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107504" y="0"/>
            <a:ext cx="8928992" cy="764704"/>
          </a:xfrm>
        </p:spPr>
        <p:txBody>
          <a:bodyPr>
            <a:noAutofit/>
          </a:bodyPr>
          <a:lstStyle/>
          <a:p>
            <a:pPr algn="ctr"/>
            <a:r>
              <a:rPr lang="el-GR" sz="4000" dirty="0" smtClean="0"/>
              <a:t>«ΣΤΟΝ ΚΗΠΟ» από το </a:t>
            </a:r>
            <a:r>
              <a:rPr lang="en-US" sz="4000" dirty="0" smtClean="0"/>
              <a:t>Microsoft Bing</a:t>
            </a:r>
            <a:endParaRPr lang="el-GR" sz="4000" dirty="0"/>
          </a:p>
        </p:txBody>
      </p:sp>
      <p:pic>
        <p:nvPicPr>
          <p:cNvPr id="6" name="5 - Εικόνα" descr="Capture20.JPG"/>
          <p:cNvPicPr>
            <a:picLocks noChangeAspect="1"/>
          </p:cNvPicPr>
          <p:nvPr/>
        </p:nvPicPr>
        <p:blipFill>
          <a:blip r:embed="rId2" cstate="print"/>
          <a:srcRect l="822"/>
          <a:stretch>
            <a:fillRect/>
          </a:stretch>
        </p:blipFill>
        <p:spPr>
          <a:xfrm>
            <a:off x="683568" y="908720"/>
            <a:ext cx="7848872" cy="59492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696</TotalTime>
  <Words>30</Words>
  <Application>Microsoft Office PowerPoint</Application>
  <PresentationFormat>Προβολή στην οθόνη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Ροή</vt:lpstr>
      <vt:lpstr>ΒΙΝΣΕΝΤ ΒΑΝ ΓΚΟΓΚ</vt:lpstr>
      <vt:lpstr>ΗΛΙΟΤΡΟΠΙΑ (1888)</vt:lpstr>
      <vt:lpstr>ΕΝΑΣΤΡΗ ΝΥΧΤΑ (1889)</vt:lpstr>
      <vt:lpstr>ΙΡΙΔΕΣ (1889)</vt:lpstr>
      <vt:lpstr>ΑΝΘΙΣΜΕΝΗ ΑΜΥΓΔΑΛΙΑ (1890)</vt:lpstr>
      <vt:lpstr>«ΣΤΟΝ ΚΗΠΟ» από το Microsoft Bing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 ΥΠΑΡΧΕΙ ΣΤΟ ΣΧΟΛΙΚΟ BLOG;</dc:title>
  <dc:creator>USER</dc:creator>
  <cp:lastModifiedBy>USER</cp:lastModifiedBy>
  <cp:revision>65</cp:revision>
  <dcterms:created xsi:type="dcterms:W3CDTF">2024-02-14T18:40:53Z</dcterms:created>
  <dcterms:modified xsi:type="dcterms:W3CDTF">2024-06-08T05:56:52Z</dcterms:modified>
</cp:coreProperties>
</file>